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6192"/>
    <a:srgbClr val="0C72AA"/>
    <a:srgbClr val="0987CD"/>
    <a:srgbClr val="027FD4"/>
    <a:srgbClr val="19A1FD"/>
    <a:srgbClr val="006CCE"/>
    <a:srgbClr val="02B9CC"/>
    <a:srgbClr val="008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715" autoAdjust="0"/>
  </p:normalViewPr>
  <p:slideViewPr>
    <p:cSldViewPr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E5ADA8E-0077-442C-A672-E8DE7D1FB8D5}" type="datetimeFigureOut">
              <a:rPr lang="en-US"/>
              <a:pPr>
                <a:defRPr/>
              </a:pPr>
              <a:t>6/13/2020</a:t>
            </a:fld>
            <a:endParaRPr lang="sr-Latn-C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r-Latn-C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sr-Latn-C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F40784D7-5CCD-4376-9BFC-03B54B04A12D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258641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73AF786-0B34-4FDF-B98F-79A9FE5C51D2}" type="slidenum">
              <a:rPr lang="sr-Latn-CS" smtClean="0"/>
              <a:pPr/>
              <a:t>1</a:t>
            </a:fld>
            <a:endParaRPr lang="sr-Latn-CS" smtClean="0"/>
          </a:p>
        </p:txBody>
      </p:sp>
    </p:spTree>
    <p:extLst>
      <p:ext uri="{BB962C8B-B14F-4D97-AF65-F5344CB8AC3E}">
        <p14:creationId xmlns:p14="http://schemas.microsoft.com/office/powerpoint/2010/main" val="1986895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187700"/>
            <a:ext cx="6172200" cy="850900"/>
          </a:xfrm>
        </p:spPr>
        <p:txBody>
          <a:bodyPr/>
          <a:lstStyle>
            <a:lvl1pPr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1850" y="4452938"/>
            <a:ext cx="6248400" cy="5334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ru-RU" smtClean="0"/>
              <a:t>Образец подзаголовка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8EA17-D6DB-4CF4-8882-ED34D4563662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4006491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E55D7-E04B-46F6-AD23-E9BAF78F56CF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434530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0"/>
            <a:ext cx="2000250" cy="6400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0"/>
            <a:ext cx="5848350" cy="6400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6B7F8-1869-497A-AB5E-90FE3BC71B64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680459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78E36-EED2-4C54-8E24-700F4A8A8A91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465688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11065-A613-4EBE-B85F-DBC06E7DF7EF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941221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990600"/>
            <a:ext cx="39243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990600"/>
            <a:ext cx="39243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53FB5-1480-40D1-83B7-F05F56EC329A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40963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F6EC8D-D383-425D-BD93-46DAF216240D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07330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E639C-7D33-4A63-ADF9-85E391ADE9C8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194086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7939D-81CA-4B24-A443-8B7C1C14BDFD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716003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1E198-5CE2-4EA9-AECC-93C7B41CFEDB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819826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sr-Latn-C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DCBEA-A04E-46CF-9D11-0B9A85D3AF1C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27881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0"/>
            <a:ext cx="8001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sr-Latn-C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990600"/>
            <a:ext cx="80010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761B02B-83A0-4353-A41A-913A9BCD6293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1259632" y="2060848"/>
            <a:ext cx="6172200" cy="850900"/>
          </a:xfrm>
        </p:spPr>
        <p:txBody>
          <a:bodyPr/>
          <a:lstStyle/>
          <a:p>
            <a:pPr algn="ctr" eaLnBrk="1" hangingPunct="1"/>
            <a:r>
              <a:rPr lang="ru-RU" sz="8000" dirty="0" smtClean="0">
                <a:solidFill>
                  <a:schemeClr val="tx1"/>
                </a:solidFill>
              </a:rPr>
              <a:t>Адаптивний спорт</a:t>
            </a:r>
          </a:p>
        </p:txBody>
      </p:sp>
      <p:pic>
        <p:nvPicPr>
          <p:cNvPr id="2050" name="Picture 2" descr="Детско-юношеская спортивная школа бокса города Томска | Отделение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496" y="4365104"/>
            <a:ext cx="7200800" cy="1811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76672"/>
            <a:ext cx="8001000" cy="836712"/>
          </a:xfrm>
        </p:spPr>
        <p:txBody>
          <a:bodyPr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НАВЧАЛ</a:t>
            </a:r>
            <a:r>
              <a:rPr lang="uk-UA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ЬНОЇ ДИСЦИПЛІНИ</a:t>
            </a:r>
            <a:endParaRPr lang="ru-RU" sz="4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2132856"/>
            <a:ext cx="8001000" cy="1296144"/>
          </a:xfrm>
        </p:spPr>
        <p:txBody>
          <a:bodyPr/>
          <a:lstStyle/>
          <a:p>
            <a:pPr algn="ctr"/>
            <a:r>
              <a:rPr lang="uk-UA" sz="2400" b="0" dirty="0" smtClean="0"/>
              <a:t>Метою викладання навчальної дисципліни “Адаптивний спорт” є вивчення історії розвитку </a:t>
            </a:r>
            <a:r>
              <a:rPr lang="uk-UA" sz="2400" b="0" dirty="0" err="1" smtClean="0"/>
              <a:t>паралімпійського</a:t>
            </a:r>
            <a:r>
              <a:rPr lang="uk-UA" sz="2400" b="0" dirty="0" smtClean="0"/>
              <a:t> руху, </a:t>
            </a:r>
            <a:r>
              <a:rPr lang="uk-UA" sz="2400" b="0" dirty="0" err="1" smtClean="0"/>
              <a:t>дефлімпійського</a:t>
            </a:r>
            <a:r>
              <a:rPr lang="uk-UA" sz="2400" b="0" dirty="0" smtClean="0"/>
              <a:t> руху та руху Спеціальних Олімпіад, їх ідеалів, принципів, місця в системі явищ сучасного суспільного життя, теорії і методики підготовки спортсменів-інвалідів до змагань. </a:t>
            </a:r>
            <a:r>
              <a:rPr lang="uk-UA" sz="2400" b="0" dirty="0"/>
              <a:t>В</a:t>
            </a:r>
            <a:r>
              <a:rPr lang="uk-UA" sz="2400" b="0" dirty="0" smtClean="0"/>
              <a:t>ивчення організаційних, програмно-нормативних та методичних основ спорту для осіб із особливими потребами. </a:t>
            </a:r>
            <a:endParaRPr lang="uk-UA" sz="2400" b="0" dirty="0"/>
          </a:p>
        </p:txBody>
      </p:sp>
    </p:spTree>
    <p:extLst>
      <p:ext uri="{BB962C8B-B14F-4D97-AF65-F5344CB8AC3E}">
        <p14:creationId xmlns:p14="http://schemas.microsoft.com/office/powerpoint/2010/main" val="802146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ЗАВДАННЯ: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14400"/>
            <a:ext cx="7560840" cy="3234680"/>
          </a:xfrm>
        </p:spPr>
        <p:txBody>
          <a:bodyPr/>
          <a:lstStyle/>
          <a:p>
            <a:r>
              <a:rPr lang="uk-UA" sz="2400" b="0" dirty="0" smtClean="0"/>
              <a:t>Основними завданнями вивчення дисципліни “Адаптивний спорт” є формування професійного світогляду студентів, основ знань і навичок з питань історії, організації і управління спортом для осіб із інвалідністю, сучасної системи підготовки спортсменів-інвалідів до змагальної діяльності. Набуті знання і навички використовуються при вивченні окремих спортивно-педагогічних дисциплін, в період професійної практики.</a:t>
            </a:r>
            <a:endParaRPr lang="uk-UA" sz="2400" b="0" dirty="0"/>
          </a:p>
        </p:txBody>
      </p:sp>
      <p:pic>
        <p:nvPicPr>
          <p:cNvPr id="1026" name="Picture 2" descr="Федерация Адаптивного Спорта Краснодарского края - Организац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300319"/>
            <a:ext cx="3825668" cy="2550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8938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sz="2000" dirty="0" smtClean="0"/>
              <a:t>У результаті вивчення навчальної дисципліни студенти повинні: </a:t>
            </a:r>
          </a:p>
          <a:p>
            <a:pPr algn="ctr">
              <a:buFontTx/>
              <a:buChar char="-"/>
            </a:pPr>
            <a:r>
              <a:rPr lang="uk-UA" sz="2000" dirty="0" smtClean="0"/>
              <a:t>знати</a:t>
            </a:r>
            <a:r>
              <a:rPr lang="uk-UA" sz="2000" dirty="0" smtClean="0"/>
              <a:t>: </a:t>
            </a:r>
            <a:r>
              <a:rPr lang="uk-UA" sz="2000" b="0" dirty="0" smtClean="0"/>
              <a:t>організацію і побудову </a:t>
            </a:r>
            <a:r>
              <a:rPr lang="uk-UA" sz="2000" b="0" dirty="0" err="1" smtClean="0"/>
              <a:t>паралімпійського</a:t>
            </a:r>
            <a:r>
              <a:rPr lang="uk-UA" sz="2000" b="0" dirty="0" smtClean="0"/>
              <a:t> руху, особливості спортивної роботи із особами з інвалідністю за різними нозологіями (особи з вадами слуху, зору, інтелекту, з пошкодженнями опорно-рухового апарату та ін.), організацію і проведення змагань з різними групами інвалідів, правила проведення змагань серед осіб з особливими потребами тощо</a:t>
            </a:r>
            <a:r>
              <a:rPr lang="uk-UA" sz="2000" b="0" smtClean="0"/>
              <a:t>. </a:t>
            </a:r>
            <a:endParaRPr lang="uk-UA" sz="2000" b="0" dirty="0" smtClean="0"/>
          </a:p>
          <a:p>
            <a:pPr marL="0" indent="0" algn="ctr">
              <a:buNone/>
            </a:pPr>
            <a:r>
              <a:rPr lang="uk-UA" sz="2000" dirty="0" smtClean="0"/>
              <a:t>- вміти</a:t>
            </a:r>
            <a:r>
              <a:rPr lang="uk-UA" sz="2000" dirty="0" smtClean="0"/>
              <a:t>: </a:t>
            </a:r>
            <a:r>
              <a:rPr lang="uk-UA" sz="2000" b="0" dirty="0" smtClean="0"/>
              <a:t>застосовувати у практичній діяльності одержані знання, використовувати сучасні засоби і методи спортивного тренування в підготовці осіб з інвалідністю до участі в змагальній діяльності як на національному, так і на міжнародному рівні та спортивній діяльності з метою задоволення потреби у фізичному вихованні.</a:t>
            </a:r>
            <a:endParaRPr lang="uk-UA" sz="2000" b="0" dirty="0"/>
          </a:p>
        </p:txBody>
      </p:sp>
    </p:spTree>
    <p:extLst>
      <p:ext uri="{BB962C8B-B14F-4D97-AF65-F5344CB8AC3E}">
        <p14:creationId xmlns:p14="http://schemas.microsoft.com/office/powerpoint/2010/main" val="2786831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Новости | Федерация баскетбола - Удмурт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5" y="116632"/>
            <a:ext cx="4423930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Паралимпиада-2016, история Паралимпийских игр, Украина на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1544" y="1700808"/>
            <a:ext cx="4464496" cy="2985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6857615"/>
      </p:ext>
    </p:extLst>
  </p:cSld>
  <p:clrMapOvr>
    <a:masterClrMapping/>
  </p:clrMapOvr>
</p:sld>
</file>

<file path=ppt/theme/theme1.xml><?xml version="1.0" encoding="utf-8"?>
<a:theme xmlns:a="http://schemas.openxmlformats.org/drawingml/2006/main" name="radical_sports_TP01090286">
  <a:themeElements>
    <a:clrScheme name="Office Theme 8">
      <a:dk1>
        <a:srgbClr val="000000"/>
      </a:dk1>
      <a:lt1>
        <a:srgbClr val="CC9900"/>
      </a:lt1>
      <a:dk2>
        <a:srgbClr val="FBBC09"/>
      </a:dk2>
      <a:lt2>
        <a:srgbClr val="666633"/>
      </a:lt2>
      <a:accent1>
        <a:srgbClr val="339933"/>
      </a:accent1>
      <a:accent2>
        <a:srgbClr val="800000"/>
      </a:accent2>
      <a:accent3>
        <a:srgbClr val="E2CAAA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Office The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CC9900"/>
        </a:lt1>
        <a:dk2>
          <a:srgbClr val="FBBC09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E2CAAA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9D0DD9F-AC3E-4122-879A-53F4B254AE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спортивных соревнований</Template>
  <TotalTime>25</TotalTime>
  <Words>230</Words>
  <Application>Microsoft Office PowerPoint</Application>
  <PresentationFormat>Экран (4:3)</PresentationFormat>
  <Paragraphs>9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Impact</vt:lpstr>
      <vt:lpstr>Times New Roman</vt:lpstr>
      <vt:lpstr>radical_sports_TP01090286</vt:lpstr>
      <vt:lpstr>Адаптивний спорт</vt:lpstr>
      <vt:lpstr>МЕТА НАВЧАЛЬНОЇ ДИСЦИПЛІНИ</vt:lpstr>
      <vt:lpstr>ЗАВДАННЯ:</vt:lpstr>
      <vt:lpstr>Презентация PowerPoint</vt:lpstr>
      <vt:lpstr>Презентация PowerPoint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Адаптивний спорт</dc:title>
  <dc:subject/>
  <dc:creator>Asus</dc:creator>
  <cp:keywords/>
  <dc:description/>
  <cp:lastModifiedBy>Asus</cp:lastModifiedBy>
  <cp:revision>4</cp:revision>
  <cp:lastPrinted>1601-01-01T00:00:00Z</cp:lastPrinted>
  <dcterms:created xsi:type="dcterms:W3CDTF">2020-06-13T13:48:02Z</dcterms:created>
  <dcterms:modified xsi:type="dcterms:W3CDTF">2020-06-13T14:13:50Z</dcterms:modified>
  <cp:category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TC010902861049</vt:lpwstr>
  </property>
</Properties>
</file>